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37" autoAdjust="0"/>
    <p:restoredTop sz="94660"/>
  </p:normalViewPr>
  <p:slideViewPr>
    <p:cSldViewPr>
      <p:cViewPr varScale="1">
        <p:scale>
          <a:sx n="67" d="100"/>
          <a:sy n="67" d="100"/>
        </p:scale>
        <p:origin x="978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3095D-7B57-446F-AE5A-F8132D2C3CCA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B945D-6E1E-4793-A440-096DC24DD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46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B945D-6E1E-4793-A440-096DC24DD7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36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B945D-6E1E-4793-A440-096DC24DD7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22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FFC0-1201-4B5F-921A-64B5A3C8918F}" type="datetime1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F5C5-D999-4571-9B04-1BA9CE941F24}" type="datetime1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53D57-010A-4CA7-BAE8-357F45A99CF8}" type="datetime1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365careers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everydaypower.com/change-quotes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everydaypower.com/good-night-quote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verydaypower.com/james-baldwin-quotes/" TargetMode="External"/><Relationship Id="rId5" Type="http://schemas.openxmlformats.org/officeDocument/2006/relationships/hyperlink" Target="https://everydaypower.com/best-relationship-quotes/" TargetMode="External"/><Relationship Id="rId4" Type="http://schemas.openxmlformats.org/officeDocument/2006/relationships/hyperlink" Target="https://everydaypower.com/beauty-quotes-life/" TargetMode="External"/><Relationship Id="rId9" Type="http://schemas.openxmlformats.org/officeDocument/2006/relationships/hyperlink" Target="https://everydaypower.com/graduation-quot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&#10;&#10;Description automatically generated">
            <a:extLst>
              <a:ext uri="{FF2B5EF4-FFF2-40B4-BE49-F238E27FC236}">
                <a16:creationId xmlns:a16="http://schemas.microsoft.com/office/drawing/2014/main" id="{BD95CD76-1B0A-4C0C-BEC2-D17036A15B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C1C3822-6B06-4302-93E9-510875939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</p:spTree>
    <p:extLst>
      <p:ext uri="{BB962C8B-B14F-4D97-AF65-F5344CB8AC3E}">
        <p14:creationId xmlns:p14="http://schemas.microsoft.com/office/powerpoint/2010/main" val="3840711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5100" y="533401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Format Text effects</a:t>
            </a:r>
          </a:p>
        </p:txBody>
      </p:sp>
      <p:sp>
        <p:nvSpPr>
          <p:cNvPr id="5" name="Rectangle 4"/>
          <p:cNvSpPr/>
          <p:nvPr/>
        </p:nvSpPr>
        <p:spPr>
          <a:xfrm>
            <a:off x="1905000" y="1039368"/>
            <a:ext cx="8071376" cy="274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5400000">
            <a:off x="1735836" y="870204"/>
            <a:ext cx="365760" cy="274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990" y="565159"/>
            <a:ext cx="1987610" cy="540747"/>
          </a:xfrm>
          <a:prstGeom prst="rect">
            <a:avLst/>
          </a:prstGeom>
        </p:spPr>
      </p:pic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4617EC2B-7934-4DA9-9658-96EA4B85B124}"/>
              </a:ext>
            </a:extLst>
          </p:cNvPr>
          <p:cNvSpPr/>
          <p:nvPr/>
        </p:nvSpPr>
        <p:spPr>
          <a:xfrm>
            <a:off x="1905001" y="2004577"/>
            <a:ext cx="8071376" cy="1656368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2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investment in knowledge pays the best interest. </a:t>
            </a:r>
          </a:p>
          <a:p>
            <a:pPr algn="r"/>
            <a:endParaRPr lang="en-GB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en-GB" sz="2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 Benjamin Franklin</a:t>
            </a:r>
            <a:r>
              <a:rPr lang="en-US" sz="2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GB" sz="2500" dirty="0">
              <a:effectLst/>
            </a:endParaRPr>
          </a:p>
        </p:txBody>
      </p:sp>
      <p:sp>
        <p:nvSpPr>
          <p:cNvPr id="11" name="Rectangle 18">
            <a:extLst>
              <a:ext uri="{FF2B5EF4-FFF2-40B4-BE49-F238E27FC236}">
                <a16:creationId xmlns:a16="http://schemas.microsoft.com/office/drawing/2014/main" id="{23F5BA35-95E3-434E-B32E-F45B9BBBB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67811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Proxima Nova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AutoShape 4" descr="education quotes about tomorrow">
            <a:extLst>
              <a:ext uri="{FF2B5EF4-FFF2-40B4-BE49-F238E27FC236}">
                <a16:creationId xmlns:a16="http://schemas.microsoft.com/office/drawing/2014/main" id="{AF2D365B-DCEB-402E-A70F-EE9BBB5BD9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725" y="-9150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5" descr="education quotes about its fruits">
            <a:extLst>
              <a:ext uri="{FF2B5EF4-FFF2-40B4-BE49-F238E27FC236}">
                <a16:creationId xmlns:a16="http://schemas.microsoft.com/office/drawing/2014/main" id="{54593968-A888-4129-A951-47CDBCEBF2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725" y="-86312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AutoShape 6" descr="education quotes to inspire and teach">
            <a:extLst>
              <a:ext uri="{FF2B5EF4-FFF2-40B4-BE49-F238E27FC236}">
                <a16:creationId xmlns:a16="http://schemas.microsoft.com/office/drawing/2014/main" id="{7E82DBA5-0F03-4716-98E8-FAB94E1A55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725" y="-81137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AutoShape 7" descr="education quotes about reading">
            <a:extLst>
              <a:ext uri="{FF2B5EF4-FFF2-40B4-BE49-F238E27FC236}">
                <a16:creationId xmlns:a16="http://schemas.microsoft.com/office/drawing/2014/main" id="{F314B206-BDD1-4D9A-A0D4-65D88A4979E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725" y="-7594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AutoShape 8" descr="education quotes that will make your day">
            <a:extLst>
              <a:ext uri="{FF2B5EF4-FFF2-40B4-BE49-F238E27FC236}">
                <a16:creationId xmlns:a16="http://schemas.microsoft.com/office/drawing/2014/main" id="{C1079D61-727B-48AC-9B6B-9E0532E24D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725" y="-7077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AutoShape 9" descr="education quotes on being useful">
            <a:extLst>
              <a:ext uri="{FF2B5EF4-FFF2-40B4-BE49-F238E27FC236}">
                <a16:creationId xmlns:a16="http://schemas.microsoft.com/office/drawing/2014/main" id="{B3BA05B5-7827-47E5-BF1D-3D7ED59AFA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725" y="-65595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10" descr="education quotes to light your inner fire">
            <a:extLst>
              <a:ext uri="{FF2B5EF4-FFF2-40B4-BE49-F238E27FC236}">
                <a16:creationId xmlns:a16="http://schemas.microsoft.com/office/drawing/2014/main" id="{93B043FF-73F6-4F0F-91FA-4ADFDCED69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725" y="-58118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AutoShape 11" descr="130 Beautiful Quotes on The Natural Beauty of Life">
            <a:hlinkClick r:id="rId4"/>
            <a:extLst>
              <a:ext uri="{FF2B5EF4-FFF2-40B4-BE49-F238E27FC236}">
                <a16:creationId xmlns:a16="http://schemas.microsoft.com/office/drawing/2014/main" id="{9EC2BB49-EB8C-4DF6-A3DC-182460AF06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9700" y="11850688"/>
            <a:ext cx="3810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12" descr="70 Relationship Quotes Celebrating Real Love">
            <a:hlinkClick r:id="rId5"/>
            <a:extLst>
              <a:ext uri="{FF2B5EF4-FFF2-40B4-BE49-F238E27FC236}">
                <a16:creationId xmlns:a16="http://schemas.microsoft.com/office/drawing/2014/main" id="{F3FE2C04-7128-4F2A-BE69-53E29B3724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9700" y="14228763"/>
            <a:ext cx="3810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AutoShape 13" descr="James Baldwin Quotes">
            <a:hlinkClick r:id="rId6"/>
            <a:extLst>
              <a:ext uri="{FF2B5EF4-FFF2-40B4-BE49-F238E27FC236}">
                <a16:creationId xmlns:a16="http://schemas.microsoft.com/office/drawing/2014/main" id="{DC544686-1998-4460-8FB0-4AC357C511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9700" y="16605250"/>
            <a:ext cx="3810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AutoShape 14" descr="Good Night Quotes For The Best Sleep Of Your Life">
            <a:hlinkClick r:id="rId7"/>
            <a:extLst>
              <a:ext uri="{FF2B5EF4-FFF2-40B4-BE49-F238E27FC236}">
                <a16:creationId xmlns:a16="http://schemas.microsoft.com/office/drawing/2014/main" id="{02A98649-7BF0-4591-BC77-CE11AAD403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9700" y="18983325"/>
            <a:ext cx="3810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AutoShape 15" descr="100 Quotes About Change In Your Life and In The World">
            <a:hlinkClick r:id="rId8"/>
            <a:extLst>
              <a:ext uri="{FF2B5EF4-FFF2-40B4-BE49-F238E27FC236}">
                <a16:creationId xmlns:a16="http://schemas.microsoft.com/office/drawing/2014/main" id="{7E564D31-09C3-47E2-ADD4-B203432486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9700" y="21361400"/>
            <a:ext cx="3810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AutoShape 16" descr="Graduation Quotes On Success, Dreams and Your Future">
            <a:hlinkClick r:id="rId9"/>
            <a:extLst>
              <a:ext uri="{FF2B5EF4-FFF2-40B4-BE49-F238E27FC236}">
                <a16:creationId xmlns:a16="http://schemas.microsoft.com/office/drawing/2014/main" id="{D013E434-4967-4B97-8E2D-E5EBE1B5E3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9700" y="23737888"/>
            <a:ext cx="3810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0124B692-3805-423F-B01C-17C5C8BFE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</p:spTree>
    <p:extLst>
      <p:ext uri="{BB962C8B-B14F-4D97-AF65-F5344CB8AC3E}">
        <p14:creationId xmlns:p14="http://schemas.microsoft.com/office/powerpoint/2010/main" val="4025169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1860</TotalTime>
  <Words>22</Words>
  <Application>Microsoft Office PowerPoint</Application>
  <PresentationFormat>Widescreen</PresentationFormat>
  <Paragraphs>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Proxima Nova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</dc:creator>
  <cp:lastModifiedBy>marti</cp:lastModifiedBy>
  <cp:revision>71</cp:revision>
  <dcterms:created xsi:type="dcterms:W3CDTF">2006-08-16T00:00:00Z</dcterms:created>
  <dcterms:modified xsi:type="dcterms:W3CDTF">2019-09-09T14:17:52Z</dcterms:modified>
</cp:coreProperties>
</file>